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MOV" ContentType="video/unknown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sldIdLst>
    <p:sldId id="264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8" d="100"/>
          <a:sy n="98" d="100"/>
        </p:scale>
        <p:origin x="-792" y="-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9C06D-4ED8-42C6-905D-CA84CA1B6CBF}" type="datetime2">
              <a:rPr lang="en-US" smtClean="0"/>
              <a:t>Friday, June 12, 15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EE0E-EDB0-4D84-86B0-50833DF22902}" type="datetime2">
              <a:rPr lang="en-US" smtClean="0"/>
              <a:t>Friday, June 12, 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4372C-B5AB-4C39-B273-B99224EB4DD5}" type="datetime2">
              <a:rPr lang="en-US" smtClean="0"/>
              <a:t>Friday, June 12, 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B1CAA-32CD-4B55-B92A-B8F0843CACF4}" type="datetime2">
              <a:rPr lang="en-US" smtClean="0"/>
              <a:t>Friday, June 12, 15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8CDC4-3D19-4983-B478-82F6B8E5AB66}" type="datetime2">
              <a:rPr lang="en-US" smtClean="0"/>
              <a:t>Friday, June 12, 15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82477-D5D3-4181-8C11-75D0F2433A87}" type="datetime2">
              <a:rPr lang="en-US" smtClean="0"/>
              <a:t>Friday, June 12, 15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E253B-1893-4367-8BAE-DF4BC10DC578}" type="datetime2">
              <a:rPr lang="en-US" smtClean="0"/>
              <a:t>Friday, June 12, 15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300D-25B3-4603-86C9-4CB776489F00}" type="datetime2">
              <a:rPr lang="en-US" smtClean="0"/>
              <a:t>Friday, June 12, 15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4AD9-FCC8-48B7-B85B-012A91320DFF}" type="datetime2">
              <a:rPr lang="en-US" smtClean="0"/>
              <a:t>Friday, June 12, 15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2DC50-D5DB-4F94-B367-9876CD2C4012}" type="datetime2">
              <a:rPr lang="en-US" smtClean="0"/>
              <a:t>Friday, June 12, 15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EB412-E790-42EA-81FE-2925D3A43D91}" type="datetime2">
              <a:rPr lang="en-US" smtClean="0"/>
              <a:t>Friday, June 12, 15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0B385921-A91A-409C-921C-0E0EC1E750EC}" type="datetime2">
              <a:rPr lang="en-US" smtClean="0"/>
              <a:t>Friday, June 12, 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We can’t thank you enough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But we thought we’d still try </a:t>
            </a:r>
            <a:r>
              <a:rPr lang="en-US" dirty="0" smtClean="0">
                <a:sym typeface="Wingdings"/>
              </a:rPr>
              <a:t>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954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hank you 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721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774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hank you 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515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8566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hank you 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061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70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hank you 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267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7367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hank you 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432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1369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hank you 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482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9159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hank you 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061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2691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G_5703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3600" y="800100"/>
            <a:ext cx="6096000" cy="3429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 Mary Jo!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305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Elemental.thmx</Template>
  <TotalTime>21</TotalTime>
  <Words>17</Words>
  <Application>Microsoft Macintosh PowerPoint</Application>
  <PresentationFormat>On-screen Show (4:3)</PresentationFormat>
  <Paragraphs>3</Paragraphs>
  <Slides>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Elemental</vt:lpstr>
      <vt:lpstr>We can’t thank you enough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Mary Jo!</vt:lpstr>
    </vt:vector>
  </TitlesOfParts>
  <Company>UC Davis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 can’t thank you enough</dc:title>
  <dc:creator>School of Education</dc:creator>
  <cp:lastModifiedBy>School of Education</cp:lastModifiedBy>
  <cp:revision>2</cp:revision>
  <dcterms:created xsi:type="dcterms:W3CDTF">2015-06-12T22:43:53Z</dcterms:created>
  <dcterms:modified xsi:type="dcterms:W3CDTF">2015-06-12T23:05:19Z</dcterms:modified>
</cp:coreProperties>
</file>